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4"/>
  </p:notesMasterIdLst>
  <p:sldIdLst>
    <p:sldId id="256" r:id="rId2"/>
    <p:sldId id="257" r:id="rId3"/>
  </p:sldIdLst>
  <p:sldSz cx="7556500" cy="10693400"/>
  <p:notesSz cx="7556500" cy="106934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67"/>
    <p:restoredTop sz="94762"/>
  </p:normalViewPr>
  <p:slideViewPr>
    <p:cSldViewPr>
      <p:cViewPr varScale="1">
        <p:scale>
          <a:sx n="77" d="100"/>
          <a:sy n="77" d="100"/>
        </p:scale>
        <p:origin x="3952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3E1A6-1808-6A4A-BFE8-0D37E44D0881}" type="datetimeFigureOut">
              <a:rPr kumimoji="1" lang="ja-JP" altLang="en-US" smtClean="0"/>
              <a:t>2025/12/19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1336675"/>
            <a:ext cx="25495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C8FC7-7B5C-E240-9F81-0E43BAF6C0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8164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C8FC7-7B5C-E240-9F81-0E43BAF6C0E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1536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4BC31F-5E77-3C47-D2E8-EEEF4E546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563" y="1750055"/>
            <a:ext cx="5667375" cy="3722887"/>
          </a:xfrm>
        </p:spPr>
        <p:txBody>
          <a:bodyPr anchor="b"/>
          <a:lstStyle>
            <a:lvl1pPr algn="ctr">
              <a:defRPr sz="3719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D05E759-4155-06D3-494C-592CEC0216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563" y="5616511"/>
            <a:ext cx="5667375" cy="2581762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373" indent="0" algn="ctr">
              <a:buNone/>
              <a:defRPr sz="1240"/>
            </a:lvl2pPr>
            <a:lvl3pPr marL="566745" indent="0" algn="ctr">
              <a:buNone/>
              <a:defRPr sz="1116"/>
            </a:lvl3pPr>
            <a:lvl4pPr marL="850118" indent="0" algn="ctr">
              <a:buNone/>
              <a:defRPr sz="992"/>
            </a:lvl4pPr>
            <a:lvl5pPr marL="1133490" indent="0" algn="ctr">
              <a:buNone/>
              <a:defRPr sz="992"/>
            </a:lvl5pPr>
            <a:lvl6pPr marL="1416863" indent="0" algn="ctr">
              <a:buNone/>
              <a:defRPr sz="992"/>
            </a:lvl6pPr>
            <a:lvl7pPr marL="1700235" indent="0" algn="ctr">
              <a:buNone/>
              <a:defRPr sz="992"/>
            </a:lvl7pPr>
            <a:lvl8pPr marL="1983608" indent="0" algn="ctr">
              <a:buNone/>
              <a:defRPr sz="992"/>
            </a:lvl8pPr>
            <a:lvl9pPr marL="2266980" indent="0" algn="ctr">
              <a:buNone/>
              <a:defRPr sz="992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D3E1A3-2564-86C5-3C73-7F020EFC7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96C6864-0F2A-60F1-95F4-842A8F97B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F2C301-C78E-1C5D-A342-73D4F1A3E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7480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BD3FC3-5859-CEE0-8C88-62BF1729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3A6EBA6-FCEA-47EF-A3F8-A37FB3517D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C381B47-53B2-FF83-5FF8-2EB9B4B27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1A6874-6536-6FAD-23D5-8CC426796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5E9489-8A32-9B00-4CF1-8382390F7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75906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FB78857-CA1B-D054-A125-22837ABC8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07620" y="569325"/>
            <a:ext cx="1629370" cy="9062162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A510DAE-D352-A409-5B06-F005D30351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509" y="569325"/>
            <a:ext cx="4793655" cy="9062162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81F4A5-571B-4FA7-9B7C-C6C9C554E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7EBBDB-5E59-01CD-5427-7F70B41FC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9AFA1B-BA59-769B-16A9-3BAFF11D1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84767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12/19/25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1554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5F0667-78F2-5EF1-BEE3-C9C63295D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E781BB-AF7B-D32A-55D2-039F8CD03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9C4ABE-23AD-7DF5-CF15-6541FC602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65860A7-CFDC-2C89-5B0B-7C9B39FBB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B185FA-9BC6-781A-436A-C3B13B8FF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8436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7B7BB8-D8CF-E78F-8C53-E7EAA5785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574" y="2665925"/>
            <a:ext cx="6517481" cy="4448157"/>
          </a:xfrm>
        </p:spPr>
        <p:txBody>
          <a:bodyPr anchor="b"/>
          <a:lstStyle>
            <a:lvl1pPr>
              <a:defRPr sz="3719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4D9080-1FDD-0836-DBBF-24CAD9F03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574" y="7156164"/>
            <a:ext cx="6517481" cy="2339180"/>
          </a:xfrm>
        </p:spPr>
        <p:txBody>
          <a:bodyPr/>
          <a:lstStyle>
            <a:lvl1pPr marL="0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1pPr>
            <a:lvl2pPr marL="283373" indent="0">
              <a:buNone/>
              <a:defRPr sz="1240">
                <a:solidFill>
                  <a:schemeClr val="tx1">
                    <a:tint val="82000"/>
                  </a:schemeClr>
                </a:solidFill>
              </a:defRPr>
            </a:lvl2pPr>
            <a:lvl3pPr marL="566745" indent="0">
              <a:buNone/>
              <a:defRPr sz="1116">
                <a:solidFill>
                  <a:schemeClr val="tx1">
                    <a:tint val="82000"/>
                  </a:schemeClr>
                </a:solidFill>
              </a:defRPr>
            </a:lvl3pPr>
            <a:lvl4pPr marL="850118" indent="0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4pPr>
            <a:lvl5pPr marL="1133490" indent="0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5pPr>
            <a:lvl6pPr marL="1416863" indent="0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6pPr>
            <a:lvl7pPr marL="1700235" indent="0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7pPr>
            <a:lvl8pPr marL="1983608" indent="0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8pPr>
            <a:lvl9pPr marL="2266980" indent="0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90E530-871F-54DC-5F77-C24EDB053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40A15CA-D6CA-8519-B152-5E4CD57B1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6CA2598-A565-3F3C-8D9D-7DE890416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9092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5D734A-78BC-B441-22C4-FAA546B43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F49603B-4414-AAF6-9EE4-70F0925092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509" y="2846623"/>
            <a:ext cx="3211513" cy="678486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3D9AA80-D5A1-C959-88B8-99B40309E1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5478" y="2846623"/>
            <a:ext cx="3211513" cy="678486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BB40340-E35E-E4F3-A070-AAF88A8FB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7C8AAB7-CF31-8FE6-B36F-CDF932976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CBADFB5-6AD2-DA2F-B39F-03B8F4FE3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2822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B0205A-11BD-39D2-7A80-3E2E7494E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494" y="569326"/>
            <a:ext cx="6517481" cy="2066896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D7319CD-B12B-596B-BD85-A5FE1C639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494" y="2621369"/>
            <a:ext cx="3196753" cy="128469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373" indent="0">
              <a:buNone/>
              <a:defRPr sz="1240" b="1"/>
            </a:lvl2pPr>
            <a:lvl3pPr marL="566745" indent="0">
              <a:buNone/>
              <a:defRPr sz="1116" b="1"/>
            </a:lvl3pPr>
            <a:lvl4pPr marL="850118" indent="0">
              <a:buNone/>
              <a:defRPr sz="992" b="1"/>
            </a:lvl4pPr>
            <a:lvl5pPr marL="1133490" indent="0">
              <a:buNone/>
              <a:defRPr sz="992" b="1"/>
            </a:lvl5pPr>
            <a:lvl6pPr marL="1416863" indent="0">
              <a:buNone/>
              <a:defRPr sz="992" b="1"/>
            </a:lvl6pPr>
            <a:lvl7pPr marL="1700235" indent="0">
              <a:buNone/>
              <a:defRPr sz="992" b="1"/>
            </a:lvl7pPr>
            <a:lvl8pPr marL="1983608" indent="0">
              <a:buNone/>
              <a:defRPr sz="992" b="1"/>
            </a:lvl8pPr>
            <a:lvl9pPr marL="2266980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328AED1-4A1B-E566-383C-476D9EAA65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494" y="3906061"/>
            <a:ext cx="3196753" cy="574522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D9B5389-C412-92E7-0AB5-A16B630DBD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5478" y="2621369"/>
            <a:ext cx="3212497" cy="128469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373" indent="0">
              <a:buNone/>
              <a:defRPr sz="1240" b="1"/>
            </a:lvl2pPr>
            <a:lvl3pPr marL="566745" indent="0">
              <a:buNone/>
              <a:defRPr sz="1116" b="1"/>
            </a:lvl3pPr>
            <a:lvl4pPr marL="850118" indent="0">
              <a:buNone/>
              <a:defRPr sz="992" b="1"/>
            </a:lvl4pPr>
            <a:lvl5pPr marL="1133490" indent="0">
              <a:buNone/>
              <a:defRPr sz="992" b="1"/>
            </a:lvl5pPr>
            <a:lvl6pPr marL="1416863" indent="0">
              <a:buNone/>
              <a:defRPr sz="992" b="1"/>
            </a:lvl6pPr>
            <a:lvl7pPr marL="1700235" indent="0">
              <a:buNone/>
              <a:defRPr sz="992" b="1"/>
            </a:lvl7pPr>
            <a:lvl8pPr marL="1983608" indent="0">
              <a:buNone/>
              <a:defRPr sz="992" b="1"/>
            </a:lvl8pPr>
            <a:lvl9pPr marL="2266980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BDCAC20-F17B-4DB6-AE71-C334B5883C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5478" y="3906061"/>
            <a:ext cx="3212497" cy="574522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61A33F0-3FEE-5CFE-ACF5-98447E84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65DCDD2-3E1D-8FC1-A369-D1A931CB8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828D635-C8CB-0244-1B4D-C33933C6F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83771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68E284-BBE1-7898-C889-07E4AEA80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189C266-9032-A7F5-C3EC-3DF383CF8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306F0BF-CC63-4377-4B78-1F9A0B781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09C58E5-101B-802C-B52F-AA3C0C220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52922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D1D00F3-184D-87F7-A301-E97AFBBF5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F7E2D6D-0932-CFFF-6FDE-58B80E3F4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D4C783-A8D7-EFEE-79AB-6259DD72E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09896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191D64-B797-8A93-EABA-687B46BB2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494" y="712893"/>
            <a:ext cx="2437168" cy="2495127"/>
          </a:xfrm>
        </p:spPr>
        <p:txBody>
          <a:bodyPr anchor="b"/>
          <a:lstStyle>
            <a:lvl1pPr>
              <a:defRPr sz="1983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4A7BAE-60BE-5340-4007-44F5A3EF3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2497" y="1539652"/>
            <a:ext cx="3825478" cy="7599245"/>
          </a:xfrm>
        </p:spPr>
        <p:txBody>
          <a:bodyPr/>
          <a:lstStyle>
            <a:lvl1pPr>
              <a:defRPr sz="1983"/>
            </a:lvl1pPr>
            <a:lvl2pPr>
              <a:defRPr sz="1735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7E6256F-418D-A2B9-1D70-0629BDEEC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494" y="3208020"/>
            <a:ext cx="2437168" cy="5943254"/>
          </a:xfrm>
        </p:spPr>
        <p:txBody>
          <a:bodyPr/>
          <a:lstStyle>
            <a:lvl1pPr marL="0" indent="0">
              <a:buNone/>
              <a:defRPr sz="992"/>
            </a:lvl1pPr>
            <a:lvl2pPr marL="283373" indent="0">
              <a:buNone/>
              <a:defRPr sz="868"/>
            </a:lvl2pPr>
            <a:lvl3pPr marL="566745" indent="0">
              <a:buNone/>
              <a:defRPr sz="744"/>
            </a:lvl3pPr>
            <a:lvl4pPr marL="850118" indent="0">
              <a:buNone/>
              <a:defRPr sz="620"/>
            </a:lvl4pPr>
            <a:lvl5pPr marL="1133490" indent="0">
              <a:buNone/>
              <a:defRPr sz="620"/>
            </a:lvl5pPr>
            <a:lvl6pPr marL="1416863" indent="0">
              <a:buNone/>
              <a:defRPr sz="620"/>
            </a:lvl6pPr>
            <a:lvl7pPr marL="1700235" indent="0">
              <a:buNone/>
              <a:defRPr sz="620"/>
            </a:lvl7pPr>
            <a:lvl8pPr marL="1983608" indent="0">
              <a:buNone/>
              <a:defRPr sz="620"/>
            </a:lvl8pPr>
            <a:lvl9pPr marL="2266980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E666349-D64C-A413-1C56-5C05009DC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7E1EDDD-4EA4-BB9E-7804-701339DD1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BAA39C3-7DE2-38E9-186C-CBF05824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71344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DBE025-5531-160B-1615-11DEB314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494" y="712893"/>
            <a:ext cx="2437168" cy="2495127"/>
          </a:xfrm>
        </p:spPr>
        <p:txBody>
          <a:bodyPr anchor="b"/>
          <a:lstStyle>
            <a:lvl1pPr>
              <a:defRPr sz="1983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B9732B4-7DB9-EC21-34D7-0B9028BD60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2497" y="1539652"/>
            <a:ext cx="3825478" cy="7599245"/>
          </a:xfrm>
        </p:spPr>
        <p:txBody>
          <a:bodyPr/>
          <a:lstStyle>
            <a:lvl1pPr marL="0" indent="0">
              <a:buNone/>
              <a:defRPr sz="1983"/>
            </a:lvl1pPr>
            <a:lvl2pPr marL="283373" indent="0">
              <a:buNone/>
              <a:defRPr sz="1735"/>
            </a:lvl2pPr>
            <a:lvl3pPr marL="566745" indent="0">
              <a:buNone/>
              <a:defRPr sz="1488"/>
            </a:lvl3pPr>
            <a:lvl4pPr marL="850118" indent="0">
              <a:buNone/>
              <a:defRPr sz="1240"/>
            </a:lvl4pPr>
            <a:lvl5pPr marL="1133490" indent="0">
              <a:buNone/>
              <a:defRPr sz="1240"/>
            </a:lvl5pPr>
            <a:lvl6pPr marL="1416863" indent="0">
              <a:buNone/>
              <a:defRPr sz="1240"/>
            </a:lvl6pPr>
            <a:lvl7pPr marL="1700235" indent="0">
              <a:buNone/>
              <a:defRPr sz="1240"/>
            </a:lvl7pPr>
            <a:lvl8pPr marL="1983608" indent="0">
              <a:buNone/>
              <a:defRPr sz="1240"/>
            </a:lvl8pPr>
            <a:lvl9pPr marL="2266980" indent="0">
              <a:buNone/>
              <a:defRPr sz="124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6017177-7BCF-6438-1672-7052C011A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494" y="3208020"/>
            <a:ext cx="2437168" cy="5943254"/>
          </a:xfrm>
        </p:spPr>
        <p:txBody>
          <a:bodyPr/>
          <a:lstStyle>
            <a:lvl1pPr marL="0" indent="0">
              <a:buNone/>
              <a:defRPr sz="992"/>
            </a:lvl1pPr>
            <a:lvl2pPr marL="283373" indent="0">
              <a:buNone/>
              <a:defRPr sz="868"/>
            </a:lvl2pPr>
            <a:lvl3pPr marL="566745" indent="0">
              <a:buNone/>
              <a:defRPr sz="744"/>
            </a:lvl3pPr>
            <a:lvl4pPr marL="850118" indent="0">
              <a:buNone/>
              <a:defRPr sz="620"/>
            </a:lvl4pPr>
            <a:lvl5pPr marL="1133490" indent="0">
              <a:buNone/>
              <a:defRPr sz="620"/>
            </a:lvl5pPr>
            <a:lvl6pPr marL="1416863" indent="0">
              <a:buNone/>
              <a:defRPr sz="620"/>
            </a:lvl6pPr>
            <a:lvl7pPr marL="1700235" indent="0">
              <a:buNone/>
              <a:defRPr sz="620"/>
            </a:lvl7pPr>
            <a:lvl8pPr marL="1983608" indent="0">
              <a:buNone/>
              <a:defRPr sz="620"/>
            </a:lvl8pPr>
            <a:lvl9pPr marL="2266980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3B3BD0D-662E-9DC5-5E77-5375264DA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8DE0C4E-DC7B-630C-CA5A-1DBB64511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81EAC9F-EFB6-F851-D4BC-5B094EA94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9175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C23D9D5-DAF2-CC88-F64A-29C77B2F6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10" y="569326"/>
            <a:ext cx="6517481" cy="206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8D7FA8-33F8-00CE-8FFF-9C7DAF8B2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510" y="2846623"/>
            <a:ext cx="6517481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F0B009-F25E-9442-443E-97E8C4F7D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509" y="9911198"/>
            <a:ext cx="170021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9E6DF7-157B-C2E7-F215-E8737E56A6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3091" y="9911198"/>
            <a:ext cx="2550319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89D259-C107-DC84-33AE-7F34B2A28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36778" y="9911198"/>
            <a:ext cx="170021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F15528-21DE-4FAA-801E-634DDDAF4B2B}" type="slidenum">
              <a:rPr lang="en-US" altLang="ja-JP" smtClean="0"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789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566745" rtl="0" eaLnBrk="1" latinLnBrk="0" hangingPunct="1">
        <a:lnSpc>
          <a:spcPct val="90000"/>
        </a:lnSpc>
        <a:spcBef>
          <a:spcPct val="0"/>
        </a:spcBef>
        <a:buNone/>
        <a:defRPr kumimoji="1" sz="272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686" indent="-141686" algn="l" defTabSz="56674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1735" kern="1200">
          <a:solidFill>
            <a:schemeClr val="tx1"/>
          </a:solidFill>
          <a:latin typeface="+mn-lt"/>
          <a:ea typeface="+mn-ea"/>
          <a:cs typeface="+mn-cs"/>
        </a:defRPr>
      </a:lvl1pPr>
      <a:lvl2pPr marL="425059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431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1804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177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8549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1922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5294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8667" indent="-141686" algn="l" defTabSz="56674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66745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373" algn="l" defTabSz="566745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6745" algn="l" defTabSz="566745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118" algn="l" defTabSz="566745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3490" algn="l" defTabSz="566745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6863" algn="l" defTabSz="566745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0235" algn="l" defTabSz="566745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3608" algn="l" defTabSz="566745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6980" algn="l" defTabSz="566745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図 166" descr="グラフィカル ユーザー インターフェイス&#10;&#10;AI 生成コンテンツは誤りを含む可能性があります。">
            <a:extLst>
              <a:ext uri="{FF2B5EF4-FFF2-40B4-BE49-F238E27FC236}">
                <a16:creationId xmlns:a16="http://schemas.microsoft.com/office/drawing/2014/main" id="{FCF4D40A-189A-A9B1-5ADC-8343BA771B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06"/>
            <a:ext cx="7559615" cy="106889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図 288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A63EE0C3-5096-A7ED-857E-BB514BA510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06"/>
            <a:ext cx="7559615" cy="10688994"/>
          </a:xfrm>
          <a:prstGeom prst="rect">
            <a:avLst/>
          </a:prstGeom>
        </p:spPr>
      </p:pic>
      <p:sp>
        <p:nvSpPr>
          <p:cNvPr id="287" name="テキスト ボックス 286">
            <a:extLst>
              <a:ext uri="{FF2B5EF4-FFF2-40B4-BE49-F238E27FC236}">
                <a16:creationId xmlns:a16="http://schemas.microsoft.com/office/drawing/2014/main" id="{A5FE99F2-2015-B202-6C27-D9D12650644E}"/>
              </a:ext>
            </a:extLst>
          </p:cNvPr>
          <p:cNvSpPr txBox="1"/>
          <p:nvPr/>
        </p:nvSpPr>
        <p:spPr>
          <a:xfrm>
            <a:off x="958850" y="9461500"/>
            <a:ext cx="38862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>
                <a:latin typeface="+mn-ea"/>
                <a:ea typeface="+mn-ea"/>
              </a:rPr>
              <a:t>問い合わせ先などを記入してください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7</Words>
  <Application>Microsoft Macintosh PowerPoint</Application>
  <PresentationFormat>ユーザー設定</PresentationFormat>
  <Paragraphs>2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satooya_jituoyaA4ol</dc:title>
  <cp:lastModifiedBy>井上 美奈（アドレイ）</cp:lastModifiedBy>
  <cp:revision>5</cp:revision>
  <dcterms:created xsi:type="dcterms:W3CDTF">2025-02-13T06:02:00Z</dcterms:created>
  <dcterms:modified xsi:type="dcterms:W3CDTF">2025-12-19T02:16:54Z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2025-02-13T00:00:00Z</vt:filetime>
  </property>
  <property fmtid="{D5CDD505-2E9C-101B-9397-08002B2CF9AE}" pid="3" name="Creator">
    <vt:lpwstr>Adobe Illustrator 27.9 (Macintosh)</vt:lpwstr>
  </property>
  <property fmtid="{D5CDD505-2E9C-101B-9397-08002B2CF9AE}" pid="4" name="GTS_PDFXConformance">
    <vt:lpwstr>PDF/X-1a:2001</vt:lpwstr>
  </property>
  <property fmtid="{D5CDD505-2E9C-101B-9397-08002B2CF9AE}" pid="5" name="GTS_PDFXVersion">
    <vt:lpwstr>PDF/X-1:2001</vt:lpwstr>
  </property>
  <property fmtid="{D5CDD505-2E9C-101B-9397-08002B2CF9AE}" pid="6" name="LastSaved">
    <vt:filetime>2025-02-13T00:00:00Z</vt:filetime>
  </property>
  <property fmtid="{D5CDD505-2E9C-101B-9397-08002B2CF9AE}" pid="7" name="Producer">
    <vt:lpwstr>Adobe PDF library 17.00</vt:lpwstr>
  </property>
</Properties>
</file>