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/>
    <p:restoredTop sz="94726"/>
  </p:normalViewPr>
  <p:slideViewPr>
    <p:cSldViewPr>
      <p:cViewPr varScale="1">
        <p:scale>
          <a:sx n="74" d="100"/>
          <a:sy n="74" d="100"/>
        </p:scale>
        <p:origin x="197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285" y="427736"/>
            <a:ext cx="1361313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DEE9D93-1CD7-6C99-986E-57024A63E6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" y="0"/>
            <a:ext cx="15119518" cy="10693400"/>
          </a:xfrm>
          <a:prstGeom prst="rect">
            <a:avLst/>
          </a:prstGeom>
        </p:spPr>
      </p:pic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F2E45443-9833-A59E-1AE7-01333C3C048D}"/>
              </a:ext>
            </a:extLst>
          </p:cNvPr>
          <p:cNvSpPr txBox="1"/>
          <p:nvPr/>
        </p:nvSpPr>
        <p:spPr>
          <a:xfrm>
            <a:off x="781050" y="9080500"/>
            <a:ext cx="5181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>
                <a:latin typeface="+mn-ea"/>
                <a:ea typeface="+mn-ea"/>
              </a:rPr>
              <a:t>お問い合わせ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DE6495B-FE08-8D58-4391-74EE0FAEAE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" y="0"/>
            <a:ext cx="15122609" cy="106955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</Words>
  <Application>Microsoft Macintosh PowerPoint</Application>
  <PresentationFormat>ユーザー設定</PresentationFormat>
  <Paragraphs>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ＭＳ Ｐゴシック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2024_satooya_A4×4anne2ol</dc:title>
  <cp:lastModifiedBy>井上 美奈（アドレイ）</cp:lastModifiedBy>
  <cp:revision>8</cp:revision>
  <cp:lastPrinted>2024-09-11T01:49:50Z</cp:lastPrinted>
  <dcterms:created xsi:type="dcterms:W3CDTF">2024-09-10T02:30:40Z</dcterms:created>
  <dcterms:modified xsi:type="dcterms:W3CDTF">2026-08-14T05:40:33Z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2024-09-10T00:00:00Z</vt:filetime>
  </property>
  <property fmtid="{D5CDD505-2E9C-101B-9397-08002B2CF9AE}" pid="3" name="Creator">
    <vt:lpwstr>Adobe Illustrator 27.9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2024-09-10T00:00:00Z</vt:filetime>
  </property>
  <property fmtid="{D5CDD505-2E9C-101B-9397-08002B2CF9AE}" pid="7" name="Producer">
    <vt:lpwstr>Adobe PDF library 17.00</vt:lpwstr>
  </property>
</Properties>
</file>